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0" r:id="rId3"/>
    <p:sldId id="263" r:id="rId4"/>
    <p:sldId id="269" r:id="rId5"/>
    <p:sldId id="264" r:id="rId6"/>
    <p:sldId id="258" r:id="rId7"/>
    <p:sldId id="260" r:id="rId8"/>
    <p:sldId id="261" r:id="rId9"/>
    <p:sldId id="259" r:id="rId10"/>
    <p:sldId id="262" r:id="rId11"/>
    <p:sldId id="265" r:id="rId12"/>
    <p:sldId id="268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30" autoAdjust="0"/>
  </p:normalViewPr>
  <p:slideViewPr>
    <p:cSldViewPr snapToGrid="0">
      <p:cViewPr varScale="1">
        <p:scale>
          <a:sx n="110" d="100"/>
          <a:sy n="110" d="100"/>
        </p:scale>
        <p:origin x="5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9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3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0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69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96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6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6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0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1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4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5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0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19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8"/>
            <a:ext cx="12192000" cy="8695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549" y="-618129"/>
            <a:ext cx="758121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Basic Stamp Final Project-</a:t>
            </a:r>
            <a:b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egment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 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ounter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549" y="5447412"/>
            <a:ext cx="50845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BY: Corey Rice &amp; Everett </a:t>
            </a:r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Barry Jr.</a:t>
            </a:r>
            <a:endParaRPr lang="en-US" sz="2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EECT 112 50c </a:t>
            </a:r>
          </a:p>
          <a:p>
            <a:r>
              <a:rPr lang="en-US" sz="2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Fall 2015</a:t>
            </a:r>
            <a:endParaRPr lang="en-U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74371" y="10221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870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86" y="2726672"/>
            <a:ext cx="9905998" cy="1478570"/>
          </a:xfrm>
        </p:spPr>
        <p:txBody>
          <a:bodyPr/>
          <a:lstStyle/>
          <a:p>
            <a:r>
              <a:rPr lang="en-US" dirty="0" smtClean="0"/>
              <a:t>Basic Stamp </a:t>
            </a:r>
            <a:br>
              <a:rPr lang="en-US" dirty="0" smtClean="0"/>
            </a:br>
            <a:r>
              <a:rPr lang="en-US" dirty="0" smtClean="0"/>
              <a:t>Code (1 of 2)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12" y="2141573"/>
            <a:ext cx="7689766" cy="4599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856496" y="849096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91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30" y="2745129"/>
            <a:ext cx="9905998" cy="1478570"/>
          </a:xfrm>
        </p:spPr>
        <p:txBody>
          <a:bodyPr/>
          <a:lstStyle/>
          <a:p>
            <a:r>
              <a:rPr lang="en-US" dirty="0" smtClean="0"/>
              <a:t>Basic </a:t>
            </a:r>
            <a:r>
              <a:rPr lang="en-US" dirty="0" smtClean="0"/>
              <a:t>Stamp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Code </a:t>
            </a:r>
            <a:r>
              <a:rPr lang="en-US" dirty="0" smtClean="0"/>
              <a:t>(2 of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65" y="205675"/>
            <a:ext cx="7364068" cy="6557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47788" y="849096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79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MAN74A Data Sheet</a:t>
            </a:r>
          </a:p>
          <a:p>
            <a:r>
              <a:rPr lang="en-US" dirty="0" smtClean="0"/>
              <a:t>www.ivytechengineering.com</a:t>
            </a:r>
            <a:endParaRPr lang="en-US" dirty="0" smtClean="0"/>
          </a:p>
          <a:p>
            <a:r>
              <a:rPr lang="en-US" dirty="0" smtClean="0"/>
              <a:t>Basic Stamp Manual Version 1.9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56497" y="832032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4481645"/>
            <a:ext cx="1957251" cy="1957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2572690"/>
            <a:ext cx="3866206" cy="38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52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originally start with a MAN6780 Display, but it was very dim and </a:t>
            </a:r>
            <a:r>
              <a:rPr lang="en-US" dirty="0" smtClean="0"/>
              <a:t>only half </a:t>
            </a:r>
            <a:r>
              <a:rPr lang="en-US" dirty="0" smtClean="0"/>
              <a:t>of the 7 leds on it would </a:t>
            </a:r>
            <a:r>
              <a:rPr lang="en-US" dirty="0" smtClean="0"/>
              <a:t>light up.</a:t>
            </a:r>
            <a:endParaRPr lang="en-US" dirty="0" smtClean="0"/>
          </a:p>
          <a:p>
            <a:r>
              <a:rPr lang="en-US" dirty="0" smtClean="0"/>
              <a:t>Once</a:t>
            </a:r>
            <a:r>
              <a:rPr lang="en-US" dirty="0" smtClean="0"/>
              <a:t> </a:t>
            </a:r>
            <a:r>
              <a:rPr lang="en-US" dirty="0" smtClean="0"/>
              <a:t>it was replaced with a MAN74A we had to rewire are inputs so they </a:t>
            </a:r>
            <a:r>
              <a:rPr lang="en-US" dirty="0" smtClean="0"/>
              <a:t>would match up with are </a:t>
            </a:r>
            <a:r>
              <a:rPr lang="en-US" dirty="0" smtClean="0"/>
              <a:t>new </a:t>
            </a:r>
            <a:r>
              <a:rPr lang="en-US" dirty="0" smtClean="0"/>
              <a:t>display.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73914" y="832032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526" y="3865014"/>
            <a:ext cx="2875421" cy="287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54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52290" y="832032"/>
            <a:ext cx="995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761590">
            <a:off x="-20320" y="812355"/>
            <a:ext cx="3661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367" y="5788912"/>
            <a:ext cx="3869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Comments?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481119">
            <a:off x="7251964" y="673172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Complaints?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1787" y="5788912"/>
            <a:ext cx="4684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Compliments?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5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055862" cy="4264224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Title Slide</a:t>
            </a:r>
          </a:p>
          <a:p>
            <a:r>
              <a:rPr lang="en-US" sz="3200" dirty="0" smtClean="0"/>
              <a:t>Table of Content</a:t>
            </a:r>
          </a:p>
          <a:p>
            <a:r>
              <a:rPr lang="en-US" sz="3200" dirty="0" smtClean="0"/>
              <a:t>Reasons for Choosing Project</a:t>
            </a:r>
          </a:p>
          <a:p>
            <a:r>
              <a:rPr lang="en-US" sz="3200" dirty="0" smtClean="0"/>
              <a:t>Objective</a:t>
            </a:r>
          </a:p>
          <a:p>
            <a:r>
              <a:rPr lang="en-US" sz="3200" dirty="0" smtClean="0"/>
              <a:t>Parts/Supplies</a:t>
            </a:r>
          </a:p>
          <a:p>
            <a:r>
              <a:rPr lang="en-US" sz="3200" dirty="0" smtClean="0"/>
              <a:t>Schematic</a:t>
            </a:r>
          </a:p>
          <a:p>
            <a:r>
              <a:rPr lang="en-US" sz="3200" dirty="0" smtClean="0"/>
              <a:t>Data Sheet for MAN74A</a:t>
            </a:r>
          </a:p>
          <a:p>
            <a:r>
              <a:rPr lang="en-US" sz="3200" dirty="0" smtClean="0"/>
              <a:t>Photo</a:t>
            </a:r>
          </a:p>
          <a:p>
            <a:r>
              <a:rPr lang="en-US" sz="3200" dirty="0" smtClean="0"/>
              <a:t>Video</a:t>
            </a:r>
          </a:p>
          <a:p>
            <a:r>
              <a:rPr lang="en-US" sz="3200" dirty="0" smtClean="0"/>
              <a:t>Basic Stamp Code</a:t>
            </a:r>
          </a:p>
          <a:p>
            <a:r>
              <a:rPr lang="en-US" sz="3200" dirty="0" smtClean="0"/>
              <a:t>Research</a:t>
            </a:r>
          </a:p>
          <a:p>
            <a:r>
              <a:rPr lang="en-US" sz="3200" dirty="0" smtClean="0"/>
              <a:t>Challenges/Issues</a:t>
            </a:r>
          </a:p>
          <a:p>
            <a:r>
              <a:rPr lang="en-US" sz="3200" dirty="0" smtClean="0"/>
              <a:t>The End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11528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853178" y="2336873"/>
            <a:ext cx="1258350" cy="42642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2" action="ppaction://hlinksldjump"/>
              </a:rPr>
              <a:t>1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3" action="ppaction://hlinksldjump"/>
              </a:rPr>
              <a:t>2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4" action="ppaction://hlinksldjump"/>
              </a:rPr>
              <a:t>3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5" action="ppaction://hlinksldjump"/>
              </a:rPr>
              <a:t>4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6" action="ppaction://hlinksldjump"/>
              </a:rPr>
              <a:t>5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7" action="ppaction://hlinksldjump"/>
              </a:rPr>
              <a:t>6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8" action="ppaction://hlinksldjump"/>
              </a:rPr>
              <a:t>7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9" action="ppaction://hlinksldjump"/>
              </a:rPr>
              <a:t>8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10" action="ppaction://hlinksldjump"/>
              </a:rPr>
              <a:t>9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11" action="ppaction://hlinksldjump"/>
              </a:rPr>
              <a:t>10-11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12" action="ppaction://hlinksldjump"/>
              </a:rPr>
              <a:t>12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13" action="ppaction://hlinksldjump"/>
              </a:rPr>
              <a:t>13</a:t>
            </a:r>
            <a:endParaRPr lang="en-US" sz="19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chemeClr val="bg1"/>
                </a:solidFill>
                <a:hlinkClick r:id="rId14" action="ppaction://hlinksldjump"/>
              </a:rPr>
              <a:t>14</a:t>
            </a:r>
            <a:endParaRPr lang="en-US" sz="1900" dirty="0" smtClean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</a:t>
            </a:r>
            <a:r>
              <a:rPr lang="en-US" dirty="0" smtClean="0"/>
              <a:t>For </a:t>
            </a:r>
            <a:r>
              <a:rPr lang="en-US" dirty="0"/>
              <a:t>C</a:t>
            </a:r>
            <a:r>
              <a:rPr lang="en-US" dirty="0" smtClean="0"/>
              <a:t>hoosing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looked like a more simple </a:t>
            </a:r>
            <a:r>
              <a:rPr lang="en-US" dirty="0" smtClean="0"/>
              <a:t>assignment.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wanted </a:t>
            </a:r>
            <a:r>
              <a:rPr lang="en-US" dirty="0" smtClean="0"/>
              <a:t>to use </a:t>
            </a:r>
            <a:r>
              <a:rPr lang="en-US" dirty="0" smtClean="0"/>
              <a:t>are</a:t>
            </a:r>
            <a:r>
              <a:rPr lang="en-US" dirty="0" smtClean="0"/>
              <a:t> </a:t>
            </a:r>
            <a:r>
              <a:rPr lang="en-US" dirty="0" smtClean="0"/>
              <a:t>knowledge of hexadecimal and binary </a:t>
            </a:r>
            <a:r>
              <a:rPr lang="en-US" dirty="0" smtClean="0"/>
              <a:t>counting.</a:t>
            </a:r>
          </a:p>
          <a:p>
            <a:r>
              <a:rPr lang="en-US" dirty="0"/>
              <a:t>We </a:t>
            </a:r>
            <a:r>
              <a:rPr lang="en-US" dirty="0" smtClean="0"/>
              <a:t>simulated </a:t>
            </a:r>
            <a:r>
              <a:rPr lang="en-US" dirty="0"/>
              <a:t>a similar circuit design in Multi-SIM previously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39239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11" y="4315506"/>
            <a:ext cx="2148654" cy="23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2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8675"/>
            <a:ext cx="9905998" cy="147857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5358" y="2778044"/>
            <a:ext cx="2788920" cy="11887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LEDs must </a:t>
            </a:r>
            <a:r>
              <a:rPr lang="en-US" sz="1600" dirty="0"/>
              <a:t>loop around the outside of the display </a:t>
            </a:r>
            <a:r>
              <a:rPr lang="en-US" sz="1600" dirty="0" smtClean="0"/>
              <a:t>approximately 5 times </a:t>
            </a:r>
            <a:r>
              <a:rPr lang="en-US" sz="1600" dirty="0"/>
              <a:t>in 2</a:t>
            </a:r>
            <a:r>
              <a:rPr lang="en-US" sz="1600" dirty="0" smtClean="0"/>
              <a:t> seconds.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99952" y="2769329"/>
            <a:ext cx="2788920" cy="11887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Count up from “0” to “F”.</a:t>
            </a:r>
          </a:p>
          <a:p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424546" y="2778044"/>
            <a:ext cx="2788920" cy="11887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Once the counter reaches “F”, it must flash ON for 1 second, then OFF for 1 second, twice</a:t>
            </a:r>
            <a:r>
              <a:rPr lang="en-US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58" y="4833267"/>
            <a:ext cx="2788920" cy="11887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Count back down from “F” to “0”.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99952" y="4833267"/>
            <a:ext cx="2788920" cy="11887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Once the counter reaches “0”, it must flash ON for 1 second, then OFF for 1 second, twice.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44732" y="3134003"/>
            <a:ext cx="574766" cy="4768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69326" y="3134002"/>
            <a:ext cx="574766" cy="4768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0800000">
            <a:off x="11458393" y="3139993"/>
            <a:ext cx="491849" cy="1132702"/>
          </a:xfrm>
          <a:prstGeom prst="corner">
            <a:avLst>
              <a:gd name="adj1" fmla="val 50000"/>
              <a:gd name="adj2" fmla="val 4417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6056810" y="-1374812"/>
            <a:ext cx="245925" cy="115409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3377" y="4272695"/>
            <a:ext cx="245925" cy="12109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63377" y="5180514"/>
            <a:ext cx="574766" cy="4768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944732" y="5180513"/>
            <a:ext cx="574766" cy="4768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93941" y="1815434"/>
            <a:ext cx="5517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03895" y="181022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43129" y="181022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93941" y="601090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9299" y="6021987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63280" y="844378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24546" y="4840009"/>
            <a:ext cx="2788920" cy="11887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Repeat From the Beginning, Step 1.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543129" y="6010087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669326" y="5180512"/>
            <a:ext cx="574766" cy="4768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8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Parts/Supplies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70752"/>
            <a:ext cx="3700554" cy="4347762"/>
          </a:xfrm>
        </p:spPr>
        <p:txBody>
          <a:bodyPr>
            <a:normAutofit/>
          </a:bodyPr>
          <a:lstStyle/>
          <a:p>
            <a:r>
              <a:rPr lang="en-US" dirty="0" smtClean="0"/>
              <a:t>1-Basic Stamp Software</a:t>
            </a:r>
            <a:endParaRPr lang="en-US" dirty="0" smtClean="0"/>
          </a:p>
          <a:p>
            <a:r>
              <a:rPr lang="en-US" dirty="0" smtClean="0"/>
              <a:t>1-Basic </a:t>
            </a:r>
            <a:r>
              <a:rPr lang="en-US" dirty="0" smtClean="0"/>
              <a:t>Stamp Board</a:t>
            </a:r>
          </a:p>
          <a:p>
            <a:r>
              <a:rPr lang="en-US" dirty="0" smtClean="0"/>
              <a:t>1-MAN74A</a:t>
            </a:r>
            <a:endParaRPr lang="en-US" dirty="0" smtClean="0"/>
          </a:p>
          <a:p>
            <a:r>
              <a:rPr lang="en-US" dirty="0" smtClean="0"/>
              <a:t>8-Wires</a:t>
            </a:r>
            <a:endParaRPr lang="en-US" dirty="0" smtClean="0"/>
          </a:p>
          <a:p>
            <a:r>
              <a:rPr lang="en-US" dirty="0" smtClean="0"/>
              <a:t>1-150</a:t>
            </a:r>
            <a:r>
              <a:rPr lang="el-GR" dirty="0" smtClean="0"/>
              <a:t>Ω</a:t>
            </a:r>
            <a:r>
              <a:rPr lang="en-US" dirty="0" smtClean="0"/>
              <a:t> Resistor </a:t>
            </a:r>
          </a:p>
          <a:p>
            <a:r>
              <a:rPr lang="en-US" dirty="0" smtClean="0"/>
              <a:t>1-Power Cable</a:t>
            </a:r>
          </a:p>
          <a:p>
            <a:r>
              <a:rPr lang="en-US" dirty="0" smtClean="0"/>
              <a:t>1-Serial Cable</a:t>
            </a:r>
            <a:endParaRPr lang="en-US" dirty="0"/>
          </a:p>
          <a:p>
            <a:r>
              <a:rPr lang="en-US" dirty="0"/>
              <a:t>1-Computer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89904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01" y="2682133"/>
            <a:ext cx="4562240" cy="3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27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3" y="2593477"/>
            <a:ext cx="7588621" cy="371424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889" y="3019596"/>
            <a:ext cx="3248641" cy="286200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1215304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434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Sheet MAN74A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097088"/>
            <a:ext cx="7015451" cy="2496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03" y="4695038"/>
            <a:ext cx="1576470" cy="2025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9" y="2097088"/>
            <a:ext cx="3077004" cy="3610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94319" y="2597920"/>
            <a:ext cx="1662545" cy="1995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1235980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25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Design</a:t>
            </a:r>
            <a:endParaRPr lang="en-US" dirty="0"/>
          </a:p>
        </p:txBody>
      </p:sp>
      <p:pic>
        <p:nvPicPr>
          <p:cNvPr id="1032" name="Picture 8" descr="https://attachment.outlook.office.net/owa/CoreyRice@live.com/service.svc/s/GetFileAttachment?id=AQMkADAwATM3ZmYAZS05YWJjLWQ4Y2YtMDACLTAwCgBGAAADSdmRbzM4PEKzrB2d0HwhugcAPAHYhFaXp0WFKopA9Ym%2BpgAAAgEMAAAAPAHYhFaXp0WFKopA9Ym%2BpgAAAEqoIQ4AAAABEgAQADL7bL95SidJhtV0uTXaY0k%3D&amp;isImagePreview=True&amp;X-OWA-CANARY=PI1o0VPEwUuM1YvjAUwfwHA3kQ4S_dIYcan4RZAm4M2XhZbhU6kyoi7CLTuWX61w7HdEK5xudSk.&amp;token=93f0c619-08e6-4057-b346-54ca134fce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08" y="1782993"/>
            <a:ext cx="3573859" cy="47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37654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16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7-Segment </a:t>
            </a:r>
            <a:r>
              <a:rPr lang="en-US" dirty="0"/>
              <a:t>HEX Counter </a:t>
            </a:r>
            <a:r>
              <a:rPr lang="en-US" dirty="0" smtClean="0"/>
              <a:t>In </a:t>
            </a:r>
            <a:r>
              <a:rPr lang="en-US" dirty="0"/>
              <a:t>Action</a:t>
            </a:r>
            <a:endParaRPr lang="en-US" dirty="0"/>
          </a:p>
        </p:txBody>
      </p:sp>
      <p:pic>
        <p:nvPicPr>
          <p:cNvPr id="4" name="Video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61159" y="2173547"/>
            <a:ext cx="7066505" cy="39811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37653" y="832032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631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251</TotalTime>
  <Words>302</Words>
  <Application>Microsoft Office PowerPoint</Application>
  <PresentationFormat>Widescreen</PresentationFormat>
  <Paragraphs>91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PowerPoint Presentation</vt:lpstr>
      <vt:lpstr>Table Of Contents</vt:lpstr>
      <vt:lpstr>Reasons For Choosing Project</vt:lpstr>
      <vt:lpstr>Objective</vt:lpstr>
      <vt:lpstr>Parts/Supplies</vt:lpstr>
      <vt:lpstr>Schematic</vt:lpstr>
      <vt:lpstr>Data Sheet MAN74A</vt:lpstr>
      <vt:lpstr>Finished Design</vt:lpstr>
      <vt:lpstr>7-Segment HEX Counter In Action</vt:lpstr>
      <vt:lpstr>Basic Stamp  Code (1 of 2)</vt:lpstr>
      <vt:lpstr>Basic Stamp  Code (2 of 2)</vt:lpstr>
      <vt:lpstr>Research</vt:lpstr>
      <vt:lpstr>Challenges/Issues</vt:lpstr>
      <vt:lpstr>PowerPoint Presentation</vt:lpstr>
    </vt:vector>
  </TitlesOfParts>
  <Company>Ivy Tech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Stamp Final Project- 7 segment hex counter</dc:title>
  <dc:creator>Corey Matthew Rice</dc:creator>
  <cp:lastModifiedBy>Corey Matthew Rice</cp:lastModifiedBy>
  <cp:revision>37</cp:revision>
  <dcterms:created xsi:type="dcterms:W3CDTF">2015-12-04T23:22:57Z</dcterms:created>
  <dcterms:modified xsi:type="dcterms:W3CDTF">2015-12-12T00:29:54Z</dcterms:modified>
</cp:coreProperties>
</file>